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2" r:id="rId16"/>
    <p:sldId id="273" r:id="rId17"/>
    <p:sldId id="274" r:id="rId18"/>
    <p:sldId id="278" r:id="rId19"/>
    <p:sldId id="276" r:id="rId20"/>
    <p:sldId id="277" r:id="rId21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5764-C061-4941-BC0F-D052D40E548D}" type="datetimeFigureOut">
              <a:rPr lang="en-AU" smtClean="0"/>
              <a:t>15/09/2015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AB8C-FFE3-4274-8D32-A82AE6A6A7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6700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5764-C061-4941-BC0F-D052D40E548D}" type="datetimeFigureOut">
              <a:rPr lang="en-AU" smtClean="0"/>
              <a:t>15/09/2015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AB8C-FFE3-4274-8D32-A82AE6A6A7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6431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5764-C061-4941-BC0F-D052D40E548D}" type="datetimeFigureOut">
              <a:rPr lang="en-AU" smtClean="0"/>
              <a:t>15/09/2015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AB8C-FFE3-4274-8D32-A82AE6A6A7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6428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5764-C061-4941-BC0F-D052D40E548D}" type="datetimeFigureOut">
              <a:rPr lang="en-AU" smtClean="0"/>
              <a:t>15/09/2015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AB8C-FFE3-4274-8D32-A82AE6A6A7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4582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5764-C061-4941-BC0F-D052D40E548D}" type="datetimeFigureOut">
              <a:rPr lang="en-AU" smtClean="0"/>
              <a:t>15/09/2015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AB8C-FFE3-4274-8D32-A82AE6A6A7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4687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5764-C061-4941-BC0F-D052D40E548D}" type="datetimeFigureOut">
              <a:rPr lang="en-AU" smtClean="0"/>
              <a:t>15/09/2015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AB8C-FFE3-4274-8D32-A82AE6A6A7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3261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5764-C061-4941-BC0F-D052D40E548D}" type="datetimeFigureOut">
              <a:rPr lang="en-AU" smtClean="0"/>
              <a:t>15/09/2015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AB8C-FFE3-4274-8D32-A82AE6A6A7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3607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5764-C061-4941-BC0F-D052D40E548D}" type="datetimeFigureOut">
              <a:rPr lang="en-AU" smtClean="0"/>
              <a:t>15/09/2015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AB8C-FFE3-4274-8D32-A82AE6A6A7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3257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5764-C061-4941-BC0F-D052D40E548D}" type="datetimeFigureOut">
              <a:rPr lang="en-AU" smtClean="0"/>
              <a:t>15/09/2015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AB8C-FFE3-4274-8D32-A82AE6A6A7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8322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5764-C061-4941-BC0F-D052D40E548D}" type="datetimeFigureOut">
              <a:rPr lang="en-AU" smtClean="0"/>
              <a:t>15/09/2015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AB8C-FFE3-4274-8D32-A82AE6A6A7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4552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5764-C061-4941-BC0F-D052D40E548D}" type="datetimeFigureOut">
              <a:rPr lang="en-AU" smtClean="0"/>
              <a:t>15/09/2015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0AB8C-FFE3-4274-8D32-A82AE6A6A7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8931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5764-C061-4941-BC0F-D052D40E548D}" type="datetimeFigureOut">
              <a:rPr lang="en-AU" smtClean="0"/>
              <a:t>15/09/2015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A0AB8C-FFE3-4274-8D32-A82AE6A6A7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0812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57" y="192130"/>
            <a:ext cx="10515600" cy="1325563"/>
          </a:xfrm>
        </p:spPr>
        <p:txBody>
          <a:bodyPr/>
          <a:lstStyle/>
          <a:p>
            <a:r>
              <a:rPr lang="en-AU" dirty="0" smtClean="0">
                <a:solidFill>
                  <a:schemeClr val="bg1"/>
                </a:solidFill>
              </a:rPr>
              <a:t>Class V Class 2-Week Game Jam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57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>
                <a:solidFill>
                  <a:schemeClr val="bg1"/>
                </a:solidFill>
              </a:rPr>
              <a:t>ADVANCED DIPLOMA OF GAMES </a:t>
            </a:r>
            <a:r>
              <a:rPr lang="en-AU" dirty="0" smtClean="0">
                <a:solidFill>
                  <a:schemeClr val="bg1"/>
                </a:solidFill>
              </a:rPr>
              <a:t>TEACH-OUT</a:t>
            </a:r>
          </a:p>
          <a:p>
            <a:pPr marL="0" indent="0">
              <a:buNone/>
            </a:pPr>
            <a:r>
              <a:rPr lang="en-AU" sz="2000" dirty="0" smtClean="0">
                <a:solidFill>
                  <a:schemeClr val="bg1"/>
                </a:solidFill>
              </a:rPr>
              <a:t>13 Students</a:t>
            </a:r>
          </a:p>
          <a:p>
            <a:pPr marL="0" indent="0">
              <a:buNone/>
            </a:pPr>
            <a:r>
              <a:rPr lang="en-AU" sz="2000" dirty="0" smtClean="0">
                <a:solidFill>
                  <a:schemeClr val="bg1"/>
                </a:solidFill>
              </a:rPr>
              <a:t>2 Weeks</a:t>
            </a:r>
          </a:p>
          <a:p>
            <a:pPr marL="0" indent="0">
              <a:buNone/>
            </a:pPr>
            <a:r>
              <a:rPr lang="en-AU" sz="2000" dirty="0" smtClean="0">
                <a:solidFill>
                  <a:schemeClr val="bg1"/>
                </a:solidFill>
              </a:rPr>
              <a:t>20 Unique 3D assets</a:t>
            </a:r>
          </a:p>
          <a:p>
            <a:pPr marL="0" indent="0">
              <a:buNone/>
            </a:pPr>
            <a:r>
              <a:rPr lang="en-AU" sz="2000" dirty="0" smtClean="0">
                <a:solidFill>
                  <a:schemeClr val="bg1"/>
                </a:solidFill>
              </a:rPr>
              <a:t>25 Scripts</a:t>
            </a:r>
          </a:p>
          <a:p>
            <a:pPr marL="0" indent="0">
              <a:buNone/>
            </a:pPr>
            <a:r>
              <a:rPr lang="en-AU" sz="2000" dirty="0" smtClean="0">
                <a:solidFill>
                  <a:schemeClr val="bg1"/>
                </a:solidFill>
              </a:rPr>
              <a:t>2052 Lines of code</a:t>
            </a:r>
          </a:p>
          <a:p>
            <a:pPr marL="0" indent="0">
              <a:buNone/>
            </a:pPr>
            <a:r>
              <a:rPr lang="en-AU" sz="2000" dirty="0" smtClean="0">
                <a:solidFill>
                  <a:schemeClr val="bg1"/>
                </a:solidFill>
              </a:rPr>
              <a:t>5 Unique particle effects</a:t>
            </a:r>
          </a:p>
          <a:p>
            <a:pPr marL="0" indent="0">
              <a:buNone/>
            </a:pPr>
            <a:r>
              <a:rPr lang="en-AU" sz="2000" dirty="0" smtClean="0">
                <a:solidFill>
                  <a:schemeClr val="bg1"/>
                </a:solidFill>
              </a:rPr>
              <a:t>12 Unique sounds effects</a:t>
            </a:r>
            <a:endParaRPr lang="en-AU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AU" sz="2000" dirty="0" smtClean="0"/>
          </a:p>
          <a:p>
            <a:pPr marL="0" indent="0">
              <a:buNone/>
            </a:pP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332660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7"/>
            <a:ext cx="588181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16" y="4027"/>
            <a:ext cx="6310184" cy="39666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16" y="3433027"/>
            <a:ext cx="6310184" cy="342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57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165555" cy="3554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555" y="-1"/>
            <a:ext cx="6026446" cy="35549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4127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105664"/>
            <a:ext cx="12192000" cy="375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10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906" y="3568276"/>
            <a:ext cx="6043094" cy="3289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68278"/>
            <a:ext cx="6182200" cy="32897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65554" cy="3586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906" y="0"/>
            <a:ext cx="6043094" cy="358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88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83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855516" cy="3657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272854" y="2678516"/>
            <a:ext cx="6021859" cy="1738184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>
                <a:solidFill>
                  <a:schemeClr val="bg1"/>
                </a:solidFill>
              </a:rPr>
              <a:t>Day </a:t>
            </a:r>
            <a:r>
              <a:rPr lang="en-AU" dirty="0">
                <a:solidFill>
                  <a:schemeClr val="bg1"/>
                </a:solidFill>
              </a:rPr>
              <a:t>4</a:t>
            </a:r>
            <a:r>
              <a:rPr lang="en-AU" dirty="0" smtClean="0"/>
              <a:t/>
            </a:r>
            <a:br>
              <a:rPr lang="en-AU" dirty="0" smtClean="0"/>
            </a:b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57600"/>
            <a:ext cx="6167534" cy="3256385"/>
          </a:xfrm>
        </p:spPr>
        <p:txBody>
          <a:bodyPr>
            <a:normAutofit lnSpcReduction="10000"/>
          </a:bodyPr>
          <a:lstStyle/>
          <a:p>
            <a:pPr algn="l"/>
            <a:r>
              <a:rPr lang="en-AU" sz="1800" dirty="0" smtClean="0"/>
              <a:t>Day 4 was Tuesday of the 2</a:t>
            </a:r>
            <a:r>
              <a:rPr lang="en-AU" sz="1800" baseline="30000" dirty="0" smtClean="0"/>
              <a:t>nd</a:t>
            </a:r>
            <a:r>
              <a:rPr lang="en-AU" sz="1800" dirty="0" smtClean="0"/>
              <a:t> week,  the day was mostly devoted to consolidating all art and code into a build. We have our first playtest that afternoon and got feedback from our team and the lecturers. Day 4’s priorities were:</a:t>
            </a:r>
          </a:p>
          <a:p>
            <a:pPr algn="l"/>
            <a:r>
              <a:rPr lang="en-AU" sz="1800" dirty="0" smtClean="0"/>
              <a:t>1:Organising and consolidating script versions</a:t>
            </a:r>
          </a:p>
          <a:p>
            <a:pPr algn="l"/>
            <a:r>
              <a:rPr lang="en-AU" sz="1800" dirty="0" smtClean="0"/>
              <a:t>2:Sorting assets and textures into the build</a:t>
            </a:r>
          </a:p>
          <a:p>
            <a:pPr algn="l"/>
            <a:r>
              <a:rPr lang="en-AU" sz="1800" dirty="0" smtClean="0"/>
              <a:t>3: Beginning to fill the levels with environmental assets</a:t>
            </a:r>
          </a:p>
          <a:p>
            <a:pPr algn="l"/>
            <a:r>
              <a:rPr lang="en-AU" sz="1800" dirty="0" smtClean="0"/>
              <a:t>4: General playtest and feedback collection from working build</a:t>
            </a:r>
          </a:p>
          <a:p>
            <a:pPr algn="l"/>
            <a:r>
              <a:rPr lang="en-AU" sz="1800" dirty="0" smtClean="0"/>
              <a:t>5: Texturing assets</a:t>
            </a:r>
          </a:p>
          <a:p>
            <a:pPr algn="l"/>
            <a:r>
              <a:rPr lang="en-AU" sz="1800" dirty="0" smtClean="0"/>
              <a:t>6: Begun work on lock-on system for next playtest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516" y="0"/>
            <a:ext cx="6336484" cy="36565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96" y="3656531"/>
            <a:ext cx="6093204" cy="321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7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1842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724" y="0"/>
            <a:ext cx="6417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19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63049" cy="326807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8071"/>
            <a:ext cx="12192000" cy="35899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049" y="1"/>
            <a:ext cx="6128951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84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272854" y="2678516"/>
            <a:ext cx="6021859" cy="1738184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>
                <a:solidFill>
                  <a:schemeClr val="bg1"/>
                </a:solidFill>
              </a:rPr>
              <a:t>Day 5</a:t>
            </a:r>
            <a:r>
              <a:rPr lang="en-AU" dirty="0" smtClean="0"/>
              <a:t/>
            </a:r>
            <a:br>
              <a:rPr lang="en-AU" dirty="0" smtClean="0"/>
            </a:b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57600"/>
            <a:ext cx="6167534" cy="3256385"/>
          </a:xfrm>
        </p:spPr>
        <p:txBody>
          <a:bodyPr>
            <a:normAutofit lnSpcReduction="10000"/>
          </a:bodyPr>
          <a:lstStyle/>
          <a:p>
            <a:pPr algn="l"/>
            <a:r>
              <a:rPr lang="en-AU" sz="1800" dirty="0" smtClean="0">
                <a:solidFill>
                  <a:schemeClr val="bg1"/>
                </a:solidFill>
              </a:rPr>
              <a:t>Day 5 was Wednesday of the 2</a:t>
            </a:r>
            <a:r>
              <a:rPr lang="en-AU" sz="1800" baseline="30000" dirty="0" smtClean="0">
                <a:solidFill>
                  <a:schemeClr val="bg1"/>
                </a:solidFill>
              </a:rPr>
              <a:t>nd</a:t>
            </a:r>
            <a:r>
              <a:rPr lang="en-AU" sz="1800" dirty="0" smtClean="0">
                <a:solidFill>
                  <a:schemeClr val="bg1"/>
                </a:solidFill>
              </a:rPr>
              <a:t> week, most of the time was spent coding and dealing with the technical side of the game and implementing a system to take the player to the next level after they won</a:t>
            </a:r>
          </a:p>
          <a:p>
            <a:pPr algn="l"/>
            <a:r>
              <a:rPr lang="en-AU" sz="1800" dirty="0" smtClean="0">
                <a:solidFill>
                  <a:schemeClr val="bg1"/>
                </a:solidFill>
              </a:rPr>
              <a:t>1:Coding the Ion cannon and the EMP</a:t>
            </a:r>
          </a:p>
          <a:p>
            <a:pPr algn="l"/>
            <a:r>
              <a:rPr lang="en-AU" sz="1800" dirty="0" smtClean="0">
                <a:solidFill>
                  <a:schemeClr val="bg1"/>
                </a:solidFill>
              </a:rPr>
              <a:t>2: Collecting and editing various sound effects</a:t>
            </a:r>
          </a:p>
          <a:p>
            <a:pPr algn="l"/>
            <a:r>
              <a:rPr lang="en-AU" sz="1800" dirty="0" smtClean="0">
                <a:solidFill>
                  <a:schemeClr val="bg1"/>
                </a:solidFill>
              </a:rPr>
              <a:t>3</a:t>
            </a:r>
            <a:r>
              <a:rPr lang="en-AU" sz="1800" dirty="0" smtClean="0">
                <a:solidFill>
                  <a:schemeClr val="bg1"/>
                </a:solidFill>
              </a:rPr>
              <a:t>: </a:t>
            </a:r>
            <a:r>
              <a:rPr lang="en-AU" sz="1800" dirty="0" smtClean="0">
                <a:solidFill>
                  <a:schemeClr val="bg1"/>
                </a:solidFill>
              </a:rPr>
              <a:t>Continuing to fill the environment with assets</a:t>
            </a:r>
            <a:endParaRPr lang="en-AU" sz="1800" dirty="0" smtClean="0">
              <a:solidFill>
                <a:schemeClr val="bg1"/>
              </a:solidFill>
            </a:endParaRPr>
          </a:p>
          <a:p>
            <a:pPr algn="l"/>
            <a:r>
              <a:rPr lang="en-AU" sz="1800" dirty="0" smtClean="0">
                <a:solidFill>
                  <a:schemeClr val="bg1"/>
                </a:solidFill>
              </a:rPr>
              <a:t>4</a:t>
            </a:r>
            <a:r>
              <a:rPr lang="en-AU" sz="1800" dirty="0" smtClean="0">
                <a:solidFill>
                  <a:schemeClr val="bg1"/>
                </a:solidFill>
              </a:rPr>
              <a:t>: Fixing camera issues when performing </a:t>
            </a:r>
            <a:r>
              <a:rPr lang="en-AU" sz="1800" dirty="0" err="1" smtClean="0">
                <a:solidFill>
                  <a:schemeClr val="bg1"/>
                </a:solidFill>
              </a:rPr>
              <a:t>maneuvers</a:t>
            </a:r>
            <a:endParaRPr lang="en-AU" sz="1800" dirty="0" smtClean="0">
              <a:solidFill>
                <a:schemeClr val="bg1"/>
              </a:solidFill>
            </a:endParaRPr>
          </a:p>
          <a:p>
            <a:pPr algn="l"/>
            <a:r>
              <a:rPr lang="en-AU" sz="1800" dirty="0" smtClean="0">
                <a:solidFill>
                  <a:schemeClr val="bg1"/>
                </a:solidFill>
              </a:rPr>
              <a:t>5</a:t>
            </a:r>
            <a:r>
              <a:rPr lang="en-AU" sz="1800" dirty="0" smtClean="0">
                <a:solidFill>
                  <a:schemeClr val="bg1"/>
                </a:solidFill>
              </a:rPr>
              <a:t>: </a:t>
            </a:r>
            <a:r>
              <a:rPr lang="en-AU" sz="1800" dirty="0" smtClean="0">
                <a:solidFill>
                  <a:schemeClr val="bg1"/>
                </a:solidFill>
              </a:rPr>
              <a:t>Coding the variable thrust mechanic</a:t>
            </a:r>
          </a:p>
          <a:p>
            <a:pPr algn="l"/>
            <a:r>
              <a:rPr lang="en-AU" sz="1800" dirty="0" smtClean="0">
                <a:solidFill>
                  <a:schemeClr val="bg1"/>
                </a:solidFill>
              </a:rPr>
              <a:t>6: Various bug-fixes</a:t>
            </a:r>
            <a:endParaRPr lang="en-AU" sz="1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172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0"/>
            <a:ext cx="12192000" cy="6854179"/>
          </a:xfrm>
        </p:spPr>
      </p:pic>
    </p:spTree>
    <p:extLst>
      <p:ext uri="{BB962C8B-B14F-4D97-AF65-F5344CB8AC3E}">
        <p14:creationId xmlns:p14="http://schemas.microsoft.com/office/powerpoint/2010/main" val="1400081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272854" y="2678516"/>
            <a:ext cx="6021859" cy="1738184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>
                <a:solidFill>
                  <a:schemeClr val="bg1"/>
                </a:solidFill>
              </a:rPr>
              <a:t>Day </a:t>
            </a:r>
            <a:r>
              <a:rPr lang="en-AU" dirty="0" smtClean="0">
                <a:solidFill>
                  <a:schemeClr val="bg1"/>
                </a:solidFill>
              </a:rPr>
              <a:t>6</a:t>
            </a:r>
            <a:r>
              <a:rPr lang="en-AU" dirty="0" smtClean="0"/>
              <a:t/>
            </a:r>
            <a:br>
              <a:rPr lang="en-AU" dirty="0" smtClean="0"/>
            </a:b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57600"/>
            <a:ext cx="6167534" cy="3256385"/>
          </a:xfrm>
        </p:spPr>
        <p:txBody>
          <a:bodyPr>
            <a:normAutofit/>
          </a:bodyPr>
          <a:lstStyle/>
          <a:p>
            <a:pPr algn="l"/>
            <a:r>
              <a:rPr lang="en-AU" sz="1800" dirty="0" smtClean="0">
                <a:solidFill>
                  <a:schemeClr val="bg1"/>
                </a:solidFill>
              </a:rPr>
              <a:t>Day 5 was </a:t>
            </a:r>
            <a:r>
              <a:rPr lang="en-AU" sz="1800" dirty="0" smtClean="0">
                <a:solidFill>
                  <a:schemeClr val="bg1"/>
                </a:solidFill>
              </a:rPr>
              <a:t>Monday</a:t>
            </a:r>
            <a:r>
              <a:rPr lang="en-AU" sz="1800" dirty="0" smtClean="0">
                <a:solidFill>
                  <a:schemeClr val="bg1"/>
                </a:solidFill>
              </a:rPr>
              <a:t> </a:t>
            </a:r>
            <a:r>
              <a:rPr lang="en-AU" sz="1800" dirty="0" smtClean="0">
                <a:solidFill>
                  <a:schemeClr val="bg1"/>
                </a:solidFill>
              </a:rPr>
              <a:t>of the </a:t>
            </a:r>
            <a:r>
              <a:rPr lang="en-AU" sz="1800" dirty="0" smtClean="0">
                <a:solidFill>
                  <a:schemeClr val="bg1"/>
                </a:solidFill>
              </a:rPr>
              <a:t>3</a:t>
            </a:r>
            <a:r>
              <a:rPr lang="en-AU" sz="1800" baseline="30000" dirty="0">
                <a:solidFill>
                  <a:schemeClr val="bg1"/>
                </a:solidFill>
              </a:rPr>
              <a:t>r</a:t>
            </a:r>
            <a:r>
              <a:rPr lang="en-AU" sz="1800" baseline="30000" dirty="0" smtClean="0">
                <a:solidFill>
                  <a:schemeClr val="bg1"/>
                </a:solidFill>
              </a:rPr>
              <a:t>d</a:t>
            </a:r>
            <a:r>
              <a:rPr lang="en-AU" sz="1800" dirty="0" smtClean="0">
                <a:solidFill>
                  <a:schemeClr val="bg1"/>
                </a:solidFill>
              </a:rPr>
              <a:t> </a:t>
            </a:r>
            <a:r>
              <a:rPr lang="en-AU" sz="1800" dirty="0" smtClean="0">
                <a:solidFill>
                  <a:schemeClr val="bg1"/>
                </a:solidFill>
              </a:rPr>
              <a:t>week, </a:t>
            </a:r>
            <a:r>
              <a:rPr lang="en-AU" sz="1800" dirty="0" smtClean="0">
                <a:solidFill>
                  <a:schemeClr val="bg1"/>
                </a:solidFill>
              </a:rPr>
              <a:t>the focus was on polishing various mechanics as well as bug fixing and getting the sounds implemented in-game</a:t>
            </a:r>
          </a:p>
          <a:p>
            <a:pPr algn="l"/>
            <a:r>
              <a:rPr lang="en-AU" sz="1800" dirty="0" smtClean="0">
                <a:solidFill>
                  <a:schemeClr val="bg1"/>
                </a:solidFill>
              </a:rPr>
              <a:t>1: Continuing polish and bug fixes</a:t>
            </a:r>
          </a:p>
          <a:p>
            <a:pPr algn="l"/>
            <a:r>
              <a:rPr lang="en-AU" sz="1800" dirty="0" smtClean="0">
                <a:solidFill>
                  <a:schemeClr val="bg1"/>
                </a:solidFill>
              </a:rPr>
              <a:t>2: Building and laying out of the final two levels </a:t>
            </a:r>
          </a:p>
          <a:p>
            <a:pPr algn="l"/>
            <a:r>
              <a:rPr lang="en-AU" sz="1800" dirty="0" smtClean="0">
                <a:solidFill>
                  <a:schemeClr val="bg1"/>
                </a:solidFill>
              </a:rPr>
              <a:t>3</a:t>
            </a:r>
            <a:r>
              <a:rPr lang="en-AU" sz="1800" dirty="0" smtClean="0">
                <a:solidFill>
                  <a:schemeClr val="bg1"/>
                </a:solidFill>
              </a:rPr>
              <a:t>: </a:t>
            </a:r>
            <a:r>
              <a:rPr lang="en-AU" sz="1800" dirty="0" smtClean="0">
                <a:solidFill>
                  <a:schemeClr val="bg1"/>
                </a:solidFill>
              </a:rPr>
              <a:t>Implementing sound effects</a:t>
            </a:r>
            <a:endParaRPr lang="en-AU" sz="1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285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6167536" cy="36016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256076" y="2647036"/>
            <a:ext cx="6021859" cy="1738184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Day 1</a:t>
            </a:r>
            <a:br>
              <a:rPr lang="en-AU" dirty="0" smtClean="0"/>
            </a:br>
            <a:endParaRPr lang="en-AU" dirty="0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536" y="0"/>
            <a:ext cx="6024464" cy="3601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924" y="3601617"/>
            <a:ext cx="6024465" cy="325638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01615"/>
            <a:ext cx="6167534" cy="3256385"/>
          </a:xfrm>
        </p:spPr>
        <p:txBody>
          <a:bodyPr>
            <a:normAutofit/>
          </a:bodyPr>
          <a:lstStyle/>
          <a:p>
            <a:pPr algn="l"/>
            <a:r>
              <a:rPr lang="en-AU" sz="1800" dirty="0" smtClean="0"/>
              <a:t>After organising ourselves into teams and deciding team leaders the first priorities were:</a:t>
            </a:r>
          </a:p>
          <a:p>
            <a:pPr algn="l"/>
            <a:r>
              <a:rPr lang="en-AU" sz="1800" dirty="0" smtClean="0"/>
              <a:t>1: Write up an initial design document laying out the basic gameplay ideas</a:t>
            </a:r>
          </a:p>
          <a:p>
            <a:pPr algn="l"/>
            <a:r>
              <a:rPr lang="en-AU" sz="1800" dirty="0" smtClean="0"/>
              <a:t>2: Set an art style and decide on a colour pallet for the game to conform to</a:t>
            </a:r>
          </a:p>
          <a:p>
            <a:pPr algn="l"/>
            <a:r>
              <a:rPr lang="en-AU" sz="1800" dirty="0" smtClean="0"/>
              <a:t>3: Get place holder and stand in assets done in order to begin producing playable builds ASAP</a:t>
            </a:r>
          </a:p>
          <a:p>
            <a:pPr algn="l"/>
            <a:r>
              <a:rPr lang="en-AU" sz="1800" dirty="0" smtClean="0"/>
              <a:t>4: Get first draft of HUD as well as GUI and menu trees complete</a:t>
            </a:r>
          </a:p>
          <a:p>
            <a:pPr algn="l"/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2770837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201854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67534" cy="36016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1617"/>
            <a:ext cx="6167534" cy="32563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534" y="0"/>
            <a:ext cx="6024466" cy="36016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534" y="3595528"/>
            <a:ext cx="6024466" cy="326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31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167533" cy="68580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6167535" y="0"/>
            <a:ext cx="6024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43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165555" cy="3601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1616"/>
            <a:ext cx="7389844" cy="3256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555" y="-1"/>
            <a:ext cx="606690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26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776" y="0"/>
            <a:ext cx="5707224" cy="36016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84776" cy="36016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256076" y="2647036"/>
            <a:ext cx="6021859" cy="1738184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Day 2</a:t>
            </a:r>
            <a:br>
              <a:rPr lang="en-AU" dirty="0" smtClean="0"/>
            </a:b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01615"/>
            <a:ext cx="6167534" cy="3256385"/>
          </a:xfrm>
        </p:spPr>
        <p:txBody>
          <a:bodyPr>
            <a:normAutofit fontScale="92500"/>
          </a:bodyPr>
          <a:lstStyle/>
          <a:p>
            <a:pPr algn="l"/>
            <a:r>
              <a:rPr lang="en-AU" sz="1800" dirty="0" smtClean="0"/>
              <a:t>After getting a better idea of the art style and gameplay ideas on Day 1 we further refined our design document, updating it to better represent the game we were making. Day 2’s priorities were:</a:t>
            </a:r>
          </a:p>
          <a:p>
            <a:pPr algn="l"/>
            <a:r>
              <a:rPr lang="en-AU" sz="1800" dirty="0" smtClean="0"/>
              <a:t>1: Update design document</a:t>
            </a:r>
          </a:p>
          <a:p>
            <a:pPr algn="l"/>
            <a:r>
              <a:rPr lang="en-AU" sz="1800" dirty="0" smtClean="0"/>
              <a:t>2: Establish working split-screen prototype</a:t>
            </a:r>
          </a:p>
          <a:p>
            <a:pPr algn="l"/>
            <a:r>
              <a:rPr lang="en-AU" sz="1800" dirty="0" smtClean="0"/>
              <a:t>3: Unwrap and Texture certain assets</a:t>
            </a:r>
          </a:p>
          <a:p>
            <a:pPr algn="l"/>
            <a:r>
              <a:rPr lang="en-AU" sz="1800" dirty="0" smtClean="0"/>
              <a:t>4: Code the player health and rocket fire ability</a:t>
            </a:r>
          </a:p>
          <a:p>
            <a:pPr algn="l"/>
            <a:r>
              <a:rPr lang="en-AU" sz="1800" dirty="0" smtClean="0"/>
              <a:t>5: Update the HUD design</a:t>
            </a:r>
          </a:p>
          <a:p>
            <a:pPr algn="l"/>
            <a:r>
              <a:rPr lang="en-AU" sz="1800" dirty="0" smtClean="0"/>
              <a:t>6: Pre-Alpha play test to gather feedback on the movement system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776" y="3601615"/>
            <a:ext cx="5707224" cy="325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03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165555" cy="3554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54962"/>
            <a:ext cx="6165555" cy="33030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555" y="-1"/>
            <a:ext cx="6026446" cy="3554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554" y="3554962"/>
            <a:ext cx="6026446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69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98"/>
            <a:ext cx="616555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553" y="0"/>
            <a:ext cx="6023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3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5826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272854" y="2678516"/>
            <a:ext cx="6021859" cy="1738184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Day 3</a:t>
            </a:r>
            <a:br>
              <a:rPr lang="en-AU" dirty="0" smtClean="0"/>
            </a:b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57600"/>
            <a:ext cx="6167534" cy="3256385"/>
          </a:xfrm>
        </p:spPr>
        <p:txBody>
          <a:bodyPr>
            <a:normAutofit/>
          </a:bodyPr>
          <a:lstStyle/>
          <a:p>
            <a:pPr algn="l"/>
            <a:r>
              <a:rPr lang="en-AU" sz="1800" dirty="0" smtClean="0"/>
              <a:t>Day 3 was Monday of the 2</a:t>
            </a:r>
            <a:r>
              <a:rPr lang="en-AU" sz="1800" baseline="30000" dirty="0" smtClean="0"/>
              <a:t>nd</a:t>
            </a:r>
            <a:r>
              <a:rPr lang="en-AU" sz="1800" dirty="0" smtClean="0"/>
              <a:t> week, we all had a pretty good idea of what the game was and how we were going to make it due to frequent group and leader scrums and assigning group members tasks on </a:t>
            </a:r>
            <a:r>
              <a:rPr lang="en-AU" sz="1800" dirty="0" err="1" smtClean="0"/>
              <a:t>Trello</a:t>
            </a:r>
            <a:r>
              <a:rPr lang="en-AU" sz="1800" dirty="0" smtClean="0"/>
              <a:t>. Day 3’s priorities were:</a:t>
            </a:r>
          </a:p>
          <a:p>
            <a:pPr algn="l"/>
            <a:r>
              <a:rPr lang="en-AU" sz="1800" dirty="0" smtClean="0"/>
              <a:t>1: Level Design Layout</a:t>
            </a:r>
          </a:p>
          <a:p>
            <a:pPr algn="l"/>
            <a:r>
              <a:rPr lang="en-AU" sz="1800" dirty="0" smtClean="0"/>
              <a:t>2: Moving art assets into the code-build and assembling levels in-engine</a:t>
            </a:r>
          </a:p>
          <a:p>
            <a:pPr algn="l"/>
            <a:r>
              <a:rPr lang="en-AU" sz="1800" dirty="0" smtClean="0"/>
              <a:t>3: Player ship paint over</a:t>
            </a:r>
          </a:p>
          <a:p>
            <a:pPr algn="l"/>
            <a:r>
              <a:rPr lang="en-AU" sz="1800" dirty="0" smtClean="0"/>
              <a:t>4: Environment assets to populate the level</a:t>
            </a:r>
          </a:p>
          <a:p>
            <a:pPr algn="l"/>
            <a:r>
              <a:rPr lang="en-AU" sz="1800" dirty="0" smtClean="0"/>
              <a:t>5: Planet paint-overs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128" y="3582615"/>
            <a:ext cx="6276872" cy="32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411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2 - &amp;quot; Day 1 &amp;quot;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 - &amp;quot; Day 2 &amp;quot;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 - &amp;quot; Day 3 &amp;quot;&quot;/&gt;&lt;property id=&quot;20307&quot; value=&quot;264&quot;/&gt;&lt;/object&gt;&lt;object type=&quot;3&quot; unique_id=&quot;10132&quot;&gt;&lt;property id=&quot;20148&quot; value=&quot;5&quot;/&gt;&lt;property id=&quot;20300&quot; value=&quot;Slide 1 - &amp;quot;Class V Class 2-Week Game Jam&amp;quot;&quot;/&gt;&lt;property id=&quot;20307&quot; value=&quot;275&quot;/&gt;&lt;/object&gt;&lt;object type=&quot;3&quot; unique_id=&quot;10133&quot;&gt;&lt;property id=&quot;20148&quot; value=&quot;5&quot;/&gt;&lt;property id=&quot;20300&quot; value=&quot;Slide 10&quot;/&gt;&lt;property id=&quot;20307&quot; value=&quot;265&quot;/&gt;&lt;/object&gt;&lt;object type=&quot;3&quot; unique_id=&quot;10134&quot;&gt;&lt;property id=&quot;20148&quot; value=&quot;5&quot;/&gt;&lt;property id=&quot;20300&quot; value=&quot;Slide 11&quot;/&gt;&lt;property id=&quot;20307&quot; value=&quot;266&quot;/&gt;&lt;/object&gt;&lt;object type=&quot;3&quot; unique_id=&quot;10135&quot;&gt;&lt;property id=&quot;20148&quot; value=&quot;5&quot;/&gt;&lt;property id=&quot;20300&quot; value=&quot;Slide 12&quot;/&gt;&lt;property id=&quot;20307&quot; value=&quot;267&quot;/&gt;&lt;/object&gt;&lt;object type=&quot;3&quot; unique_id=&quot;10136&quot;&gt;&lt;property id=&quot;20148&quot; value=&quot;5&quot;/&gt;&lt;property id=&quot;20300&quot; value=&quot;Slide 13&quot;/&gt;&lt;property id=&quot;20307&quot; value=&quot;268&quot;/&gt;&lt;/object&gt;&lt;object type=&quot;3&quot; unique_id=&quot;10137&quot;&gt;&lt;property id=&quot;20148&quot; value=&quot;5&quot;/&gt;&lt;property id=&quot;20300&quot; value=&quot;Slide 14 - &amp;quot; Day 4 &amp;quot;&quot;/&gt;&lt;property id=&quot;20307&quot; value=&quot;271&quot;/&gt;&lt;/object&gt;&lt;object type=&quot;3&quot; unique_id=&quot;10138&quot;&gt;&lt;property id=&quot;20148&quot; value=&quot;5&quot;/&gt;&lt;property id=&quot;20300&quot; value=&quot;Slide 15&quot;/&gt;&lt;property id=&quot;20307&quot; value=&quot;272&quot;/&gt;&lt;/object&gt;&lt;object type=&quot;3&quot; unique_id=&quot;10139&quot;&gt;&lt;property id=&quot;20148&quot; value=&quot;5&quot;/&gt;&lt;property id=&quot;20300&quot; value=&quot;Slide 16&quot;/&gt;&lt;property id=&quot;20307&quot; value=&quot;273&quot;/&gt;&lt;/object&gt;&lt;object type=&quot;3&quot; unique_id=&quot;10140&quot;&gt;&lt;property id=&quot;20148&quot; value=&quot;5&quot;/&gt;&lt;property id=&quot;20300&quot; value=&quot;Slide 17 - &amp;quot; Day 5 &amp;quot;&quot;/&gt;&lt;property id=&quot;20307&quot; value=&quot;274&quot;/&gt;&lt;/object&gt;&lt;object type=&quot;3&quot; unique_id=&quot;10236&quot;&gt;&lt;property id=&quot;20148&quot; value=&quot;5&quot;/&gt;&lt;property id=&quot;20300&quot; value=&quot;Slide 18&quot;/&gt;&lt;property id=&quot;20307&quot; value=&quot;278&quot;/&gt;&lt;/object&gt;&lt;object type=&quot;3&quot; unique_id=&quot;10237&quot;&gt;&lt;property id=&quot;20148&quot; value=&quot;5&quot;/&gt;&lt;property id=&quot;20300&quot; value=&quot;Slide 19 - &amp;quot; Day 6 &amp;quot;&quot;/&gt;&lt;property id=&quot;20307&quot; value=&quot;276&quot;/&gt;&lt;/object&gt;&lt;object type=&quot;3&quot; unique_id=&quot;10238&quot;&gt;&lt;property id=&quot;20148&quot; value=&quot;5&quot;/&gt;&lt;property id=&quot;20300&quot; value=&quot;Slide 20&quot;/&gt;&lt;property id=&quot;20307&quot; value=&quot;27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505</Words>
  <Application>Microsoft Office PowerPoint</Application>
  <PresentationFormat>Widescreen</PresentationFormat>
  <Paragraphs>51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Class V Class 2-Week Game Jam</vt:lpstr>
      <vt:lpstr> Day 1 </vt:lpstr>
      <vt:lpstr>PowerPoint Presentation</vt:lpstr>
      <vt:lpstr>PowerPoint Presentation</vt:lpstr>
      <vt:lpstr>PowerPoint Presentation</vt:lpstr>
      <vt:lpstr> Day 2 </vt:lpstr>
      <vt:lpstr>PowerPoint Presentation</vt:lpstr>
      <vt:lpstr>PowerPoint Presentation</vt:lpstr>
      <vt:lpstr> Day 3 </vt:lpstr>
      <vt:lpstr>PowerPoint Presentation</vt:lpstr>
      <vt:lpstr>PowerPoint Presentation</vt:lpstr>
      <vt:lpstr>PowerPoint Presentation</vt:lpstr>
      <vt:lpstr>PowerPoint Presentation</vt:lpstr>
      <vt:lpstr> Day 4 </vt:lpstr>
      <vt:lpstr>PowerPoint Presentation</vt:lpstr>
      <vt:lpstr>PowerPoint Presentation</vt:lpstr>
      <vt:lpstr> Day 5 </vt:lpstr>
      <vt:lpstr>PowerPoint Presentation</vt:lpstr>
      <vt:lpstr> Day 6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1</dc:title>
  <dc:creator>041301915</dc:creator>
  <cp:lastModifiedBy>041301915</cp:lastModifiedBy>
  <cp:revision>23</cp:revision>
  <dcterms:created xsi:type="dcterms:W3CDTF">2015-09-14T02:20:58Z</dcterms:created>
  <dcterms:modified xsi:type="dcterms:W3CDTF">2015-09-15T03:50:26Z</dcterms:modified>
</cp:coreProperties>
</file>