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21/03/12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21/03/12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21/03/12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21/03/12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21/03/12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21/03/12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21/03/12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21/03/12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21/03/12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21/03/12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21/03/12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21/03/12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warf_Fortress" TargetMode="External"/><Relationship Id="rId4" Type="http://schemas.openxmlformats.org/officeDocument/2006/relationships/hyperlink" Target="http://afteractionreporter.com" TargetMode="External"/><Relationship Id="rId5" Type="http://schemas.openxmlformats.org/officeDocument/2006/relationships/hyperlink" Target="http://dftutorial.wordpress.com/" TargetMode="External"/><Relationship Id="rId6" Type="http://schemas.openxmlformats.org/officeDocument/2006/relationships/hyperlink" Target="http://pressxordie.com/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ay12games.com/dwarv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Brandon Pollastri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Dwarf fortress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5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“Dwarf fortress” is a 2D </a:t>
            </a:r>
            <a:r>
              <a:rPr lang="en-US" dirty="0" smtClean="0"/>
              <a:t>game, text user interface</a:t>
            </a:r>
          </a:p>
          <a:p>
            <a:r>
              <a:rPr lang="en-US" dirty="0" smtClean="0"/>
              <a:t>Known </a:t>
            </a:r>
            <a:r>
              <a:rPr lang="en-US" dirty="0"/>
              <a:t>for its complexity and </a:t>
            </a:r>
            <a:r>
              <a:rPr lang="en-US" dirty="0" smtClean="0"/>
              <a:t>difficulty</a:t>
            </a:r>
            <a:endParaRPr lang="en-US" dirty="0"/>
          </a:p>
          <a:p>
            <a:r>
              <a:rPr lang="en-US" dirty="0" smtClean="0"/>
              <a:t>Released on 2006 8 </a:t>
            </a:r>
            <a:r>
              <a:rPr lang="en-US" smtClean="0"/>
              <a:t>of August</a:t>
            </a:r>
            <a:endParaRPr lang="en-US" dirty="0"/>
          </a:p>
          <a:p>
            <a:r>
              <a:rPr lang="en-US" dirty="0" smtClean="0"/>
              <a:t>Created for all ages down to people above 10 years old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game is the spiritual successor of “Slaves to </a:t>
            </a:r>
            <a:r>
              <a:rPr lang="en-US" dirty="0" err="1"/>
              <a:t>Armok</a:t>
            </a:r>
            <a:r>
              <a:rPr lang="en-US" dirty="0"/>
              <a:t>: God of blood</a:t>
            </a:r>
            <a:r>
              <a:rPr lang="en-US" dirty="0" smtClean="0"/>
              <a:t>”</a:t>
            </a:r>
          </a:p>
          <a:p>
            <a:r>
              <a:rPr lang="en-US" dirty="0"/>
              <a:t>C</a:t>
            </a:r>
            <a:r>
              <a:rPr lang="en-US" dirty="0" smtClean="0"/>
              <a:t>reated </a:t>
            </a:r>
            <a:r>
              <a:rPr lang="en-US" dirty="0"/>
              <a:t>by 12 Bay studio. </a:t>
            </a:r>
          </a:p>
          <a:p>
            <a:r>
              <a:rPr lang="en-US" dirty="0" smtClean="0"/>
              <a:t>Economic </a:t>
            </a:r>
            <a:r>
              <a:rPr lang="en-US" dirty="0"/>
              <a:t>and strategy </a:t>
            </a:r>
            <a:r>
              <a:rPr lang="en-US" dirty="0" smtClean="0"/>
              <a:t>gameplay</a:t>
            </a:r>
          </a:p>
          <a:p>
            <a:r>
              <a:rPr lang="en-US" dirty="0" smtClean="0"/>
              <a:t>Fortress mode, adventurer mode</a:t>
            </a:r>
          </a:p>
          <a:p>
            <a:r>
              <a:rPr lang="en-US" dirty="0" smtClean="0"/>
              <a:t>works </a:t>
            </a:r>
            <a:r>
              <a:rPr lang="en-US" dirty="0"/>
              <a:t>on Window Linux, Mac OS X</a:t>
            </a:r>
            <a:r>
              <a:rPr lang="en-US" dirty="0" smtClean="0"/>
              <a:t>.</a:t>
            </a:r>
          </a:p>
          <a:p>
            <a:r>
              <a:rPr lang="en-US" dirty="0" smtClean="0"/>
              <a:t>Free to download</a:t>
            </a:r>
          </a:p>
          <a:p>
            <a:r>
              <a:rPr lang="en-US" dirty="0" smtClean="0"/>
              <a:t>Updated </a:t>
            </a:r>
            <a:r>
              <a:rPr lang="en-US" dirty="0" smtClean="0"/>
              <a:t>regularly</a:t>
            </a:r>
            <a:endParaRPr lang="en-AU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Information</a:t>
            </a:r>
            <a:endParaRPr lang="en-US" dirty="0"/>
          </a:p>
        </p:txBody>
      </p:sp>
      <p:pic>
        <p:nvPicPr>
          <p:cNvPr id="4" name="Picture 3" descr="dwarf-fortres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15" y="4558954"/>
            <a:ext cx="4465274" cy="209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2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offers </a:t>
            </a:r>
            <a:r>
              <a:rPr lang="en-US" dirty="0"/>
              <a:t>the ability to create the world itself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Such </a:t>
            </a:r>
            <a:r>
              <a:rPr lang="en-US" dirty="0"/>
              <a:t>as size of the landscape, 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length of </a:t>
            </a:r>
            <a:r>
              <a:rPr lang="en-US" dirty="0" smtClean="0"/>
              <a:t>time events pass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size of the civilizations </a:t>
            </a:r>
            <a:endParaRPr lang="en-US" dirty="0" smtClean="0"/>
          </a:p>
          <a:p>
            <a:pPr lvl="1"/>
            <a:r>
              <a:rPr lang="en-US" dirty="0"/>
              <a:t>L</a:t>
            </a:r>
            <a:r>
              <a:rPr lang="en-US" dirty="0" smtClean="0"/>
              <a:t>evel </a:t>
            </a:r>
            <a:r>
              <a:rPr lang="en-US" dirty="0"/>
              <a:t>of savagery in the wilderness. </a:t>
            </a:r>
            <a:endParaRPr lang="en-US" dirty="0" smtClean="0"/>
          </a:p>
          <a:p>
            <a:pPr lvl="1"/>
            <a:endParaRPr lang="en-US" dirty="0"/>
          </a:p>
          <a:p>
            <a:pPr marL="434340" indent="-342900"/>
            <a:r>
              <a:rPr lang="en-US" dirty="0" smtClean="0"/>
              <a:t>Bird eye view</a:t>
            </a:r>
          </a:p>
          <a:p>
            <a:pPr marL="434340" indent="-342900"/>
            <a:r>
              <a:rPr lang="en-US" dirty="0" smtClean="0"/>
              <a:t>Multi layered environment</a:t>
            </a:r>
          </a:p>
          <a:p>
            <a:pPr marL="434340" indent="-342900"/>
            <a:r>
              <a:rPr lang="en-US" dirty="0"/>
              <a:t>R</a:t>
            </a:r>
            <a:r>
              <a:rPr lang="en-US" dirty="0" smtClean="0"/>
              <a:t>each the Centre of the earth.</a:t>
            </a:r>
          </a:p>
          <a:p>
            <a:pPr marL="434340" indent="-342900"/>
            <a:r>
              <a:rPr lang="en-US" dirty="0" smtClean="0"/>
              <a:t>Discover caves, lairs, caverns or hell</a:t>
            </a:r>
          </a:p>
          <a:p>
            <a:pPr marL="434340" indent="-342900"/>
            <a:r>
              <a:rPr lang="en-US" dirty="0" smtClean="0"/>
              <a:t>Near endless landscape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234" y="2178527"/>
            <a:ext cx="3006657" cy="30066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782234" y="5185184"/>
            <a:ext cx="2087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text made World!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2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48703"/>
          </a:xfrm>
        </p:spPr>
        <p:txBody>
          <a:bodyPr>
            <a:normAutofit/>
          </a:bodyPr>
          <a:lstStyle/>
          <a:p>
            <a:r>
              <a:rPr lang="en-US" dirty="0" smtClean="0"/>
              <a:t>Create a fortress of your own design</a:t>
            </a:r>
          </a:p>
          <a:p>
            <a:r>
              <a:rPr lang="en-US" dirty="0" smtClean="0"/>
              <a:t>See wide </a:t>
            </a:r>
            <a:r>
              <a:rPr lang="en-US" dirty="0"/>
              <a:t>variety of characters and </a:t>
            </a:r>
            <a:r>
              <a:rPr lang="en-US" dirty="0" smtClean="0"/>
              <a:t>creatures</a:t>
            </a:r>
          </a:p>
          <a:p>
            <a:r>
              <a:rPr lang="en-US" dirty="0" smtClean="0"/>
              <a:t>Make Friends or foes, allies or enemy's</a:t>
            </a:r>
          </a:p>
          <a:p>
            <a:r>
              <a:rPr lang="en-US" dirty="0" smtClean="0"/>
              <a:t>Complex personality </a:t>
            </a:r>
            <a:r>
              <a:rPr lang="en-US" dirty="0"/>
              <a:t>and </a:t>
            </a:r>
            <a:r>
              <a:rPr lang="en-US" dirty="0" smtClean="0"/>
              <a:t>behaviors</a:t>
            </a:r>
          </a:p>
          <a:p>
            <a:r>
              <a:rPr lang="en-US" dirty="0" smtClean="0"/>
              <a:t>Fears and joys</a:t>
            </a:r>
          </a:p>
          <a:p>
            <a:r>
              <a:rPr lang="en-US" dirty="0" smtClean="0"/>
              <a:t>Food and luxury</a:t>
            </a:r>
          </a:p>
          <a:p>
            <a:r>
              <a:rPr lang="en-US" dirty="0" smtClean="0"/>
              <a:t>Dwarves with Professions and jobs</a:t>
            </a:r>
          </a:p>
          <a:p>
            <a:r>
              <a:rPr lang="en-US" dirty="0" smtClean="0"/>
              <a:t>Nobles and peasants</a:t>
            </a:r>
          </a:p>
          <a:p>
            <a:r>
              <a:rPr lang="en-US" dirty="0" smtClean="0"/>
              <a:t>Make trades and deals</a:t>
            </a:r>
          </a:p>
          <a:p>
            <a:r>
              <a:rPr lang="en-US" dirty="0" smtClean="0"/>
              <a:t>Have pets or tame beasts</a:t>
            </a:r>
          </a:p>
          <a:p>
            <a:r>
              <a:rPr lang="en-US" dirty="0" smtClean="0"/>
              <a:t>Have prisons and deliver justice, or injustice.</a:t>
            </a:r>
            <a:endParaRPr lang="en-AU" dirty="0"/>
          </a:p>
          <a:p>
            <a:r>
              <a:rPr lang="en-US" dirty="0" smtClean="0"/>
              <a:t>Beware dwarves love beer.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 AND DWARVES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53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943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disfigurement </a:t>
            </a:r>
            <a:r>
              <a:rPr lang="en-US" dirty="0"/>
              <a:t>or </a:t>
            </a:r>
            <a:r>
              <a:rPr lang="en-US" dirty="0" smtClean="0"/>
              <a:t>decapitation, Mental trauma</a:t>
            </a:r>
          </a:p>
          <a:p>
            <a:pPr lvl="1"/>
            <a:r>
              <a:rPr lang="en-US" dirty="0" smtClean="0"/>
              <a:t>Lost limbs, eyes, fingers, toe nails</a:t>
            </a:r>
            <a:endParaRPr lang="en-US" dirty="0"/>
          </a:p>
          <a:p>
            <a:pPr lvl="1"/>
            <a:r>
              <a:rPr lang="en-US" dirty="0" smtClean="0"/>
              <a:t>Scars</a:t>
            </a:r>
          </a:p>
          <a:p>
            <a:pPr lvl="1"/>
            <a:r>
              <a:rPr lang="en-US" dirty="0" smtClean="0"/>
              <a:t>Insanity</a:t>
            </a:r>
          </a:p>
          <a:p>
            <a:pPr lvl="1"/>
            <a:r>
              <a:rPr lang="en-US" dirty="0" smtClean="0"/>
              <a:t>Emotional traumatized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Professional skill branches</a:t>
            </a:r>
          </a:p>
          <a:p>
            <a:pPr lvl="1"/>
            <a:r>
              <a:rPr lang="en-US" dirty="0" smtClean="0"/>
              <a:t>Farming</a:t>
            </a:r>
          </a:p>
          <a:p>
            <a:pPr lvl="1"/>
            <a:r>
              <a:rPr lang="en-US" dirty="0" smtClean="0"/>
              <a:t>Building</a:t>
            </a:r>
          </a:p>
          <a:p>
            <a:pPr lvl="1"/>
            <a:r>
              <a:rPr lang="en-US" dirty="0" smtClean="0"/>
              <a:t>Military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Natural Skill Branches</a:t>
            </a:r>
          </a:p>
          <a:p>
            <a:pPr lvl="1"/>
            <a:r>
              <a:rPr lang="en-US" dirty="0" smtClean="0"/>
              <a:t>Swimming</a:t>
            </a:r>
          </a:p>
          <a:p>
            <a:pPr lvl="1"/>
            <a:r>
              <a:rPr lang="en-US" dirty="0" smtClean="0"/>
              <a:t>Running</a:t>
            </a:r>
          </a:p>
          <a:p>
            <a:pPr lvl="1"/>
            <a:r>
              <a:rPr lang="en-US" dirty="0" smtClean="0"/>
              <a:t>Lying</a:t>
            </a:r>
          </a:p>
          <a:p>
            <a:pPr lvl="1"/>
            <a:r>
              <a:rPr lang="en-US" dirty="0" smtClean="0"/>
              <a:t>Biting</a:t>
            </a:r>
          </a:p>
          <a:p>
            <a:pPr lvl="1"/>
            <a:r>
              <a:rPr lang="en-US" dirty="0" smtClean="0"/>
              <a:t>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and appearance</a:t>
            </a:r>
            <a:endParaRPr lang="en-US" dirty="0"/>
          </a:p>
        </p:txBody>
      </p:sp>
      <p:pic>
        <p:nvPicPr>
          <p:cNvPr id="4" name="Picture 3" descr="DFG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17" y="3732857"/>
            <a:ext cx="5377128" cy="2880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4907" y="3363525"/>
            <a:ext cx="233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Dinner at the Fortress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7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 Adventure mode, Make an adventurer</a:t>
            </a:r>
          </a:p>
          <a:p>
            <a:r>
              <a:rPr lang="en-US" dirty="0" smtClean="0"/>
              <a:t>Pick the specifics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ace</a:t>
            </a:r>
          </a:p>
          <a:p>
            <a:pPr lvl="1"/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Skills</a:t>
            </a:r>
          </a:p>
          <a:p>
            <a:pPr lvl="1"/>
            <a:r>
              <a:rPr lang="en-US" dirty="0" smtClean="0"/>
              <a:t>Location</a:t>
            </a:r>
          </a:p>
          <a:p>
            <a:r>
              <a:rPr lang="en-US" dirty="0" smtClean="0"/>
              <a:t>Find your old fortress, Inhabited by it evil conquers</a:t>
            </a:r>
          </a:p>
          <a:p>
            <a:r>
              <a:rPr lang="en-US" dirty="0" smtClean="0"/>
              <a:t>Build a merry party to adventure with</a:t>
            </a:r>
          </a:p>
          <a:p>
            <a:r>
              <a:rPr lang="en-US" dirty="0" smtClean="0"/>
              <a:t>Face Horrifying disfigurement and decapitations</a:t>
            </a:r>
          </a:p>
          <a:p>
            <a:r>
              <a:rPr lang="en-US" dirty="0" smtClean="0"/>
              <a:t>Take on quests and face many dangers</a:t>
            </a:r>
          </a:p>
          <a:p>
            <a:r>
              <a:rPr lang="en-US" dirty="0" smtClean="0"/>
              <a:t>Explore the whole world, discover lost treasures</a:t>
            </a:r>
          </a:p>
          <a:p>
            <a:r>
              <a:rPr lang="en-US" dirty="0" smtClean="0"/>
              <a:t>Become all powerful or meet a fatal end</a:t>
            </a:r>
          </a:p>
          <a:p>
            <a:r>
              <a:rPr lang="en-US" dirty="0" smtClean="0"/>
              <a:t>Have fun by dicing and slicing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Adventure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3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u="sng" dirty="0">
                <a:hlinkClick r:id="rId2"/>
              </a:rPr>
              <a:t>http://www.bay12games.com/dwarves/</a:t>
            </a:r>
            <a:endParaRPr lang="en-AU" dirty="0"/>
          </a:p>
          <a:p>
            <a:pPr lvl="0"/>
            <a:r>
              <a:rPr lang="en-US" b="1" u="sng" dirty="0">
                <a:hlinkClick r:id="rId3"/>
              </a:rPr>
              <a:t>http://en.wikipedia.org/wiki/Dwarf_Fortress</a:t>
            </a:r>
            <a:endParaRPr lang="en-AU" dirty="0"/>
          </a:p>
          <a:p>
            <a:pPr lvl="0"/>
            <a:r>
              <a:rPr lang="en-US" b="1" u="sng" dirty="0">
                <a:hlinkClick r:id="rId4"/>
              </a:rPr>
              <a:t>http://afteractionreporter.com</a:t>
            </a:r>
            <a:endParaRPr lang="en-AU" dirty="0"/>
          </a:p>
          <a:p>
            <a:pPr lvl="0"/>
            <a:r>
              <a:rPr lang="en-US" b="1" u="sng" dirty="0">
                <a:hlinkClick r:id="rId5"/>
              </a:rPr>
              <a:t>http://dftutorial.wordpress.com</a:t>
            </a:r>
            <a:r>
              <a:rPr lang="en-US" b="1" u="sng" dirty="0" smtClean="0">
                <a:hlinkClick r:id="rId5"/>
              </a:rPr>
              <a:t>/</a:t>
            </a:r>
            <a:endParaRPr lang="en-US" b="1" u="sng" dirty="0"/>
          </a:p>
          <a:p>
            <a:pPr lvl="0"/>
            <a:r>
              <a:rPr lang="en-AU" dirty="0" smtClean="0">
                <a:hlinkClick r:id="rId6"/>
              </a:rPr>
              <a:t>http</a:t>
            </a:r>
            <a:r>
              <a:rPr lang="en-AU" dirty="0">
                <a:hlinkClick r:id="rId6"/>
              </a:rPr>
              <a:t>://pressxordie.com</a:t>
            </a:r>
            <a:r>
              <a:rPr lang="en-AU" dirty="0" smtClean="0">
                <a:hlinkClick r:id="rId6"/>
              </a:rPr>
              <a:t>/</a:t>
            </a:r>
            <a:endParaRPr lang="en-AU" dirty="0" smtClean="0"/>
          </a:p>
          <a:p>
            <a:pPr lv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OF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95" y="4093877"/>
            <a:ext cx="3217684" cy="2605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793" y="3737775"/>
            <a:ext cx="3002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Hate the visual appearance?</a:t>
            </a:r>
            <a:endParaRPr lang="en-US" dirty="0"/>
          </a:p>
        </p:txBody>
      </p:sp>
      <p:pic>
        <p:nvPicPr>
          <p:cNvPr id="6" name="Picture 5" descr="dwarf_show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01" y="3561675"/>
            <a:ext cx="4183421" cy="3137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4529" y="4498134"/>
            <a:ext cx="8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29392" y="3143027"/>
            <a:ext cx="2802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Upgrade</a:t>
            </a:r>
            <a:r>
              <a:rPr lang="en-US" dirty="0" smtClean="0"/>
              <a:t> With a tile mod!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20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233</TotalTime>
  <Words>380</Words>
  <Application>Microsoft Macintosh PowerPoint</Application>
  <PresentationFormat>On-screen Show (4:3)</PresentationFormat>
  <Paragraphs>82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Grid</vt:lpstr>
      <vt:lpstr>Dwarf fortress</vt:lpstr>
      <vt:lpstr>Basic Information</vt:lpstr>
      <vt:lpstr>The world</vt:lpstr>
      <vt:lpstr>society AND DWARVES</vt:lpstr>
      <vt:lpstr>Skills and appearance</vt:lpstr>
      <vt:lpstr>Adventure Time!</vt:lpstr>
      <vt:lpstr>source OF information</vt:lpstr>
    </vt:vector>
  </TitlesOfParts>
  <Company>Christchurch Grammar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Dwarf fortress</dc:title>
  <dc:creator>Brandon Pollastri</dc:creator>
  <cp:lastModifiedBy>Brandon Pollastri</cp:lastModifiedBy>
  <cp:revision>17</cp:revision>
  <dcterms:created xsi:type="dcterms:W3CDTF">2012-03-15T10:56:23Z</dcterms:created>
  <dcterms:modified xsi:type="dcterms:W3CDTF">2012-03-21T01:05:42Z</dcterms:modified>
</cp:coreProperties>
</file>